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8" r:id="rId4"/>
    <p:sldId id="257" r:id="rId5"/>
    <p:sldId id="292" r:id="rId6"/>
    <p:sldId id="264" r:id="rId7"/>
    <p:sldId id="288" r:id="rId8"/>
    <p:sldId id="289" r:id="rId9"/>
    <p:sldId id="290" r:id="rId10"/>
    <p:sldId id="266" r:id="rId11"/>
    <p:sldId id="267" r:id="rId12"/>
    <p:sldId id="277" r:id="rId13"/>
    <p:sldId id="268" r:id="rId14"/>
    <p:sldId id="274" r:id="rId15"/>
    <p:sldId id="283" r:id="rId16"/>
    <p:sldId id="284" r:id="rId17"/>
    <p:sldId id="285" r:id="rId18"/>
    <p:sldId id="286" r:id="rId19"/>
    <p:sldId id="287" r:id="rId20"/>
    <p:sldId id="273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/>
    <p:restoredTop sz="94812"/>
  </p:normalViewPr>
  <p:slideViewPr>
    <p:cSldViewPr snapToGrid="0">
      <p:cViewPr varScale="1">
        <p:scale>
          <a:sx n="105" d="100"/>
          <a:sy n="105" d="100"/>
        </p:scale>
        <p:origin x="9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A1B1-E102-25F3-20B4-A873684C9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89D63-8495-B86F-BE30-D6AF9022E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F5363-E27F-19DC-1101-AFDF59E4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BBD03-3890-EA98-3522-8A6156B85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C170-7FBD-9D54-B9C3-C43AA6F5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9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7A13-90AA-F3AE-B804-6343384D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AE241-6DE2-920F-10A5-BC288EB4C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3A2CA-DF2E-3756-090A-2AA4B119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17971-119B-3952-83F5-AF4755783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6097-048B-162F-098F-6E82AB70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0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B02190-1680-1305-828C-D8855BA74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D5E36-7DE3-05C8-78E9-16B543D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624E4-E26A-11FA-06B5-4CDF4234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BCC8C-7530-B044-26F1-179E60DC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52CE0-5F88-84C5-2C08-FE4D6719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67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4A6F-5BAC-47B4-7973-61D3BF129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829A7-903F-D5B8-3550-8D99CFC5E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102CF-7638-ABF4-0A12-7FC976F0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B3049-B0AF-7EF4-0C40-8D413CF9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B9151-57CF-1F3E-471D-50D1930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76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4751-1D49-D288-9FFD-288218E7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818F8-5670-BFFC-8624-56F519B8F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2186C-82C6-D070-30EF-FF010508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F0B65-AB17-2105-C95A-C72C3E9D9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156CB-5BE1-B0FA-C0C6-45D69ACD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03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E67A-258E-54D6-2A30-D0D19C5D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0D9A3-8046-15E4-D13A-69E37911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66E34-7823-8EBD-8B37-227E038A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47AFA-C990-DC81-E4FA-3568E8F0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9076-69FA-3226-CBD8-F1D8406A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1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D9BB-5A3B-67A1-90B6-71E6BEEB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DB573-AB21-5206-CD31-3CF15B2C3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D2F09-B730-08A0-4AC9-FD71B29CB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8C3A3-B64C-BC45-362F-9DFCBA9C9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A7DA9-23CE-5099-4CE3-64543ADA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70168-5BE7-3DEB-DEC3-040580E2A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47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542F-7086-276E-2EEC-08D6C96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7773C-FCB9-0454-8DB4-A11F10685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74AF4-9F4C-2BC3-DFBD-CE9E790E4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21E63-7B18-85A4-3C76-9472E10DF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7E7C6E-54EC-0391-9089-445C1B7E1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98451F-892E-E997-50B3-7C74D5EF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52A7E0-8DE2-62C5-0AB1-1BF58B48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DDB38-8C13-C10A-8732-C7EF99AC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7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96C1-AE6D-387F-42D2-1A8CD8A6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7280B-D094-A6A6-F746-E687C1CAD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0B5E4-3712-FE5A-EC80-9287A084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EAC60-586B-136B-1E46-928E055F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94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40D008-9C28-26A7-FCFC-20640085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5E23B-DCA9-75E0-FFD2-1C20CC6A8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24E1-0488-801C-34C2-92253AFA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97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3195-64D0-8682-DBB2-70DEFA59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74CE-B4AD-9158-A035-3533B4351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BC609-3D5D-D610-970E-304AA3BAF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0D735-75F2-C91F-3AB1-D2E43421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A09AD-72D7-5090-A14B-77D413CB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76EAB-1F6E-6991-AE77-5886F422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B281-8D37-7ECD-53E9-E51DA3EC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FDD8-B299-03A8-365C-144391714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D7B51-09E3-EAF3-C8F7-383C9093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49BE9-3BE2-79D7-B50D-AF7F0F70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4199B-1EE0-4DA8-5B9C-DDA8368F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5723-EB78-6804-9A1C-4B197AC4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CD3EA1-9937-6228-A803-07C1A334C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5098E-55D1-AE9B-C0E6-5E654CEAA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9A2F4-C459-24B4-D323-44E9583B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951AC-047D-D802-BCCE-91D4E1B0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0CA8B-7F71-B234-1298-8E18536D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59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081A-07A5-7522-E248-150992FF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93055-915A-E905-24DA-25F1636F3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7615D-1990-5AD2-5FFA-8878EE9D7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B4A77-E4E6-967D-8B8E-3631AB49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0AE0-6375-C84E-567E-3BCDA965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22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D77CC-B787-71A7-434E-E47E78F12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0594B-34AD-FF6A-42BB-77DC80C16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8A704-EC03-7639-42A8-0862CD1A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873B5-89FC-F1C5-821A-410F0D56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EB92B-1A84-0BCC-9536-9C9F952D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7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FF5A-EEBD-5F13-0EAF-BC9735EB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A56E1-DC69-9F31-705C-738D5AF4D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F02B-A6D9-2382-9D17-9F84F27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8341D-54CE-6A64-425A-6EA9E9FC8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DFBB2-1A99-A271-D4D4-8645C08B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4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2504-D5D8-5450-51FA-E49649F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979B1-FB94-42BB-9294-3B0F79632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1E8F0-C21F-1AD9-7405-94A6DA808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7DA3E-3C76-C20D-5812-1E3DE32E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6C982-9AA1-D7C1-B27C-1DAC6B3A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553B0-704B-7A55-95B1-1CB6DDA1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8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F755-EE85-6DEA-0DBE-7A6A6956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5F41D-8EC7-C653-9775-C22CE8837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C7DD3-B2C5-1DAD-FE66-9155B430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C6723-FD9C-B679-02F3-9AB275E95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E0D41-85BC-ED9E-7BB8-9A34F1342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BA2B0-29F8-49B8-CF56-04AEAD6A5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17E53-26EB-6B13-FC18-7477C4CA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63CBC-B029-6EC0-B3F0-5C1BA1AA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8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9DEA-4874-2B9C-6E09-A7A19D3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12147-5228-7DB6-C905-5A44282A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79015-94A3-1DF4-56AF-C59624D6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97966-FD56-2F92-FC85-E3B814936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4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36D91-C8E6-D37A-3A05-3A37B8A9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BFF55-788F-F3C7-CBB1-20BA4649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E013E-454B-F25A-1B31-D0B6BFDA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57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3B15-3A9A-AA24-8E52-A4847052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801E5-41E9-7B06-66ED-07B4F3DD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DD336-7089-8AA8-96BD-C63DAC300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2FD3C-0D0E-D439-BF0D-71E6358C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2277E-8AEC-673D-95BE-3DBAC8E5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8804A-81DC-87D1-8A28-28F6F15F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7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6C3C-D8B3-E88B-6CB8-352BE54F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D65C2-F44A-9DD7-8705-5AE40A721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F9768-6C64-AC75-080A-70860927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BFE16-6B24-25B6-4BEB-E02EB743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E14BA-B384-C8B2-43B6-796143A4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C0046-09BD-3146-27AC-EA134336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4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10C04-161B-FB15-ADDE-DBD79D02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9537E-13F2-845D-A067-7A4A3F40E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C43FF-730A-9837-6394-B8FBF1ADB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46915-C7CF-8846-99D0-B0DFC136F0D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D13C9-6207-AEC6-66D2-3582C0ABD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5D25-F8A5-8B8D-E07D-88FBB9220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1AF81-3C17-7B42-839A-719011E38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2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AFCC2-6582-C9BD-7697-8E13DAAE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788AA-B7F8-10A1-2CAF-A460E8FF5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1D97F-8CAF-0492-0D5B-63127105A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7F481-DAFF-4187-9092-F1B19231A6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8DEAC-F472-FC40-18B7-01F96648B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E209-42CA-E71C-9156-6A67F5D9F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FD914-1329-4CFB-BCA8-8D86CD182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7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code.visualstudio.com/learntoc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8933-636C-F4DF-5B4B-0BE2851B8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352" y="648245"/>
            <a:ext cx="9353061" cy="239669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Leaf Healer: </a:t>
            </a:r>
            <a:b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Mobile Application for Plant Leaf Disease Detection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CF734-FD96-60E5-42FD-5503E5672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285" y="4233418"/>
            <a:ext cx="4651223" cy="2044289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Afrin Rahman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11200120498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Engineering, NUBTK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33266A-258B-921F-8669-154CE7D11236}"/>
              </a:ext>
            </a:extLst>
          </p:cNvPr>
          <p:cNvSpPr txBox="1">
            <a:spLocks/>
          </p:cNvSpPr>
          <p:nvPr/>
        </p:nvSpPr>
        <p:spPr>
          <a:xfrm>
            <a:off x="1670352" y="486115"/>
            <a:ext cx="9144000" cy="816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DF44509-E6CE-4B3D-A431-B1E74FB061A2}"/>
              </a:ext>
            </a:extLst>
          </p:cNvPr>
          <p:cNvSpPr txBox="1">
            <a:spLocks/>
          </p:cNvSpPr>
          <p:nvPr/>
        </p:nvSpPr>
        <p:spPr>
          <a:xfrm>
            <a:off x="7007470" y="4139241"/>
            <a:ext cx="4473332" cy="2138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Azizul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Islam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Engineering, NUBTK</a:t>
            </a:r>
          </a:p>
        </p:txBody>
      </p:sp>
    </p:spTree>
    <p:extLst>
      <p:ext uri="{BB962C8B-B14F-4D97-AF65-F5344CB8AC3E}">
        <p14:creationId xmlns:p14="http://schemas.microsoft.com/office/powerpoint/2010/main" val="1228065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Home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09BDE-9D46-BAFC-AE6D-9263EECB05A4}"/>
              </a:ext>
            </a:extLst>
          </p:cNvPr>
          <p:cNvSpPr txBox="1"/>
          <p:nvPr/>
        </p:nvSpPr>
        <p:spPr>
          <a:xfrm>
            <a:off x="3425352" y="5908100"/>
            <a:ext cx="1897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Plant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486E2-B374-4630-4FA9-C4BBC9B6BC60}"/>
              </a:ext>
            </a:extLst>
          </p:cNvPr>
          <p:cNvSpPr txBox="1"/>
          <p:nvPr/>
        </p:nvSpPr>
        <p:spPr>
          <a:xfrm>
            <a:off x="6440611" y="5908099"/>
            <a:ext cx="2246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Plant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BBC3D2-7D9B-6E0B-BC6F-D8FDD51A4F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351" y="1690549"/>
            <a:ext cx="1897925" cy="4114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BAC15-B1CB-CF53-10DC-EB75AA9BD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565" y="1690549"/>
            <a:ext cx="1897925" cy="4114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02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Search Plant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6179B-0A9F-82C4-AE28-A8811B955DB5}"/>
              </a:ext>
            </a:extLst>
          </p:cNvPr>
          <p:cNvSpPr txBox="1"/>
          <p:nvPr/>
        </p:nvSpPr>
        <p:spPr>
          <a:xfrm>
            <a:off x="7613860" y="4447353"/>
            <a:ext cx="3586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Search plant by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AI-Powered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large number of plant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Suggest relevant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Plant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2479A-4770-A9CA-CBA9-04C9D23607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89" y="1851605"/>
            <a:ext cx="2116455" cy="45885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9AE22-BFAB-F2BA-F41E-FAA7FBA99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32" y="1864305"/>
            <a:ext cx="2110740" cy="45758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916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Tips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6179B-0A9F-82C4-AE28-A8811B955DB5}"/>
              </a:ext>
            </a:extLst>
          </p:cNvPr>
          <p:cNvSpPr txBox="1"/>
          <p:nvPr/>
        </p:nvSpPr>
        <p:spPr>
          <a:xfrm>
            <a:off x="5630333" y="4433745"/>
            <a:ext cx="6106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Tips for caring for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Image guide for different plant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Interactive suggestion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User-friendly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D95EB-4BC4-AB6A-B73E-521C469BCF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77" y="1811897"/>
            <a:ext cx="2210440" cy="47920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18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Detect Disease Using 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6179B-0A9F-82C4-AE28-A8811B955DB5}"/>
              </a:ext>
            </a:extLst>
          </p:cNvPr>
          <p:cNvSpPr txBox="1"/>
          <p:nvPr/>
        </p:nvSpPr>
        <p:spPr>
          <a:xfrm>
            <a:off x="6656982" y="4378913"/>
            <a:ext cx="5296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Take a picture of a leaf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the image to the AI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Detect disease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Suggest percussion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0698D-7778-5D0A-476B-F9913402A9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2" y="1833984"/>
            <a:ext cx="2116455" cy="4583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BBD8C-E6C0-F0FA-CBA8-5689C01170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26" y="1840651"/>
            <a:ext cx="2110740" cy="4570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68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Detect Disease Using 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6179B-0A9F-82C4-AE28-A8811B955DB5}"/>
              </a:ext>
            </a:extLst>
          </p:cNvPr>
          <p:cNvSpPr txBox="1"/>
          <p:nvPr/>
        </p:nvSpPr>
        <p:spPr>
          <a:xfrm>
            <a:off x="6656982" y="4378913"/>
            <a:ext cx="5296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Take a picture of a leaf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the image to AI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Detect disease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Suggest percussion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1E314-5D33-340F-E024-B23A563258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2" y="1827316"/>
            <a:ext cx="2116455" cy="4583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F4A3A5-1521-2A31-0497-6E2BFBE77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14" y="1840651"/>
            <a:ext cx="2110740" cy="4570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08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Detect Disease Using Gallery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6179B-0A9F-82C4-AE28-A8811B955DB5}"/>
              </a:ext>
            </a:extLst>
          </p:cNvPr>
          <p:cNvSpPr txBox="1"/>
          <p:nvPr/>
        </p:nvSpPr>
        <p:spPr>
          <a:xfrm>
            <a:off x="6656982" y="4378913"/>
            <a:ext cx="5296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Gallery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the image to AI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Detect disease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Suggest percussion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EE039-1AE2-9906-2328-325DDBD5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09" y="1827316"/>
            <a:ext cx="2116455" cy="4583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553EC-9068-040E-7144-97DC3B5C2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03" y="1840651"/>
            <a:ext cx="2110740" cy="4570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682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Detect Disease Using Gallery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6179B-0A9F-82C4-AE28-A8811B955DB5}"/>
              </a:ext>
            </a:extLst>
          </p:cNvPr>
          <p:cNvSpPr txBox="1"/>
          <p:nvPr/>
        </p:nvSpPr>
        <p:spPr>
          <a:xfrm>
            <a:off x="6656982" y="4378913"/>
            <a:ext cx="5296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Gallery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the image to AI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Detect disease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Suggest percussion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553EC-9068-040E-7144-97DC3B5C27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2" y="1922778"/>
            <a:ext cx="2110740" cy="4570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6C1BE-9499-4360-C194-391EF5D666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57" y="1922778"/>
            <a:ext cx="2110740" cy="4570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17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Care Guide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6179B-0A9F-82C4-AE28-A8811B955DB5}"/>
              </a:ext>
            </a:extLst>
          </p:cNvPr>
          <p:cNvSpPr txBox="1"/>
          <p:nvPr/>
        </p:nvSpPr>
        <p:spPr>
          <a:xfrm>
            <a:off x="6724359" y="5317106"/>
            <a:ext cx="529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Care guide article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Care guide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Interactive care guide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38C8E-A308-D066-1EB5-BDF8960F97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76" y="1807430"/>
            <a:ext cx="2161396" cy="46854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7A3A3-E8E0-12CC-B1EC-782AE7772D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180" y="1831748"/>
            <a:ext cx="2161396" cy="46856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49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Saved Plant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6179B-0A9F-82C4-AE28-A8811B955DB5}"/>
              </a:ext>
            </a:extLst>
          </p:cNvPr>
          <p:cNvSpPr txBox="1"/>
          <p:nvPr/>
        </p:nvSpPr>
        <p:spPr>
          <a:xfrm>
            <a:off x="5357572" y="5153476"/>
            <a:ext cx="529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Save plants as you 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Monitor health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Easy to manage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D921C-2A7D-7A13-D8A3-E5622B0184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286" y="1899241"/>
            <a:ext cx="2118970" cy="4593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9374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Future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FBD4A-7329-41E8-5888-25CF45736335}"/>
              </a:ext>
            </a:extLst>
          </p:cNvPr>
          <p:cNvSpPr txBox="1"/>
          <p:nvPr/>
        </p:nvSpPr>
        <p:spPr>
          <a:xfrm>
            <a:off x="1947332" y="2194802"/>
            <a:ext cx="91372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Interactive Learning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"/>
              </a:rPr>
              <a:t>Personalized Care Plants</a:t>
            </a:r>
            <a:endParaRPr lang="en-US" sz="3200" b="0" i="0" dirty="0">
              <a:effectLst/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Collaborative Content Creation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"/>
              </a:rPr>
              <a:t>Augmented Reality (AR) plant Identifier</a:t>
            </a:r>
            <a:endParaRPr lang="en-US" sz="3200" b="0" i="0" dirty="0">
              <a:effectLst/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"/>
              </a:rPr>
              <a:t>Integration With Smart Home Device</a:t>
            </a:r>
            <a:endParaRPr lang="en-US" sz="3200" b="0" i="0" dirty="0">
              <a:effectLst/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Accessibility Enhancements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"/>
              </a:rPr>
              <a:t>Subscription Services</a:t>
            </a:r>
            <a:endParaRPr lang="en-US" sz="32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6867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8FF44D-BE6A-0253-B596-9B7B362C32ED}"/>
              </a:ext>
            </a:extLst>
          </p:cNvPr>
          <p:cNvSpPr txBox="1"/>
          <p:nvPr/>
        </p:nvSpPr>
        <p:spPr>
          <a:xfrm>
            <a:off x="254471" y="609075"/>
            <a:ext cx="4777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CFC5C-67EF-93BF-4BD3-3CBD646A2ECE}"/>
              </a:ext>
            </a:extLst>
          </p:cNvPr>
          <p:cNvSpPr txBox="1"/>
          <p:nvPr/>
        </p:nvSpPr>
        <p:spPr>
          <a:xfrm>
            <a:off x="1805049" y="1543480"/>
            <a:ext cx="3974841" cy="45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Objective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Used Technology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Result &amp; Discussion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Future Work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9DE08-F0E8-7D62-97BF-0372C69A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65" y="993795"/>
            <a:ext cx="3657607" cy="3657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687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FF97849-61DD-75AC-4D3D-A6162D50D1AA}"/>
              </a:ext>
            </a:extLst>
          </p:cNvPr>
          <p:cNvSpPr txBox="1"/>
          <p:nvPr/>
        </p:nvSpPr>
        <p:spPr>
          <a:xfrm>
            <a:off x="3411355" y="5807631"/>
            <a:ext cx="536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Github</a:t>
            </a:r>
            <a:r>
              <a:rPr lang="en-US" b="1" dirty="0"/>
              <a:t> URL: </a:t>
            </a:r>
            <a:r>
              <a:rPr lang="en-US" b="1" dirty="0">
                <a:solidFill>
                  <a:srgbClr val="0070C0"/>
                </a:solidFill>
              </a:rPr>
              <a:t>https://</a:t>
            </a:r>
            <a:r>
              <a:rPr lang="en-US" b="1" dirty="0" err="1">
                <a:solidFill>
                  <a:srgbClr val="0070C0"/>
                </a:solidFill>
              </a:rPr>
              <a:t>github.com</a:t>
            </a:r>
            <a:r>
              <a:rPr lang="en-US" b="1" dirty="0">
                <a:solidFill>
                  <a:srgbClr val="0070C0"/>
                </a:solidFill>
              </a:rPr>
              <a:t>/Afrin-</a:t>
            </a:r>
            <a:r>
              <a:rPr lang="en-US" b="1" dirty="0" err="1">
                <a:solidFill>
                  <a:srgbClr val="0070C0"/>
                </a:solidFill>
              </a:rPr>
              <a:t>Tithi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leafHealer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F85E8-3E13-1AE2-BD11-59E05B5A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37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b="1" dirty="0"/>
          </a:p>
          <a:p>
            <a:pPr marL="0" indent="0" algn="ctr">
              <a:buNone/>
            </a:pPr>
            <a:r>
              <a:rPr lang="en-US" sz="6600" b="1" dirty="0"/>
              <a:t>Thank You</a:t>
            </a:r>
          </a:p>
          <a:p>
            <a:pPr marL="0" indent="0" algn="ctr">
              <a:buNone/>
            </a:pPr>
            <a:endParaRPr lang="en-US" sz="6600" b="1" dirty="0"/>
          </a:p>
          <a:p>
            <a:pPr marL="0" indent="0" algn="ctr">
              <a:buNone/>
            </a:pP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663870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FFAFE-9962-44CE-B859-3922BF748490}"/>
              </a:ext>
            </a:extLst>
          </p:cNvPr>
          <p:cNvSpPr txBox="1"/>
          <p:nvPr/>
        </p:nvSpPr>
        <p:spPr>
          <a:xfrm>
            <a:off x="1947332" y="1636797"/>
            <a:ext cx="9137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 plant disease detection mobile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 made with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00ED8-F738-7407-4BE6-1D00CDA1EB53}"/>
              </a:ext>
            </a:extLst>
          </p:cNvPr>
          <p:cNvSpPr txBox="1"/>
          <p:nvPr/>
        </p:nvSpPr>
        <p:spPr>
          <a:xfrm>
            <a:off x="1947332" y="2842031"/>
            <a:ext cx="610616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Disease Identification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Helpful Treatment Advice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Plant Knowledge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Improvements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User Engagement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(Cont..)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00ED8-F738-7407-4BE6-1D00CDA1EB53}"/>
              </a:ext>
            </a:extLst>
          </p:cNvPr>
          <p:cNvSpPr txBox="1"/>
          <p:nvPr/>
        </p:nvSpPr>
        <p:spPr>
          <a:xfrm>
            <a:off x="1947332" y="1872767"/>
            <a:ext cx="6106160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AI-Powered Suggestion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Performance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D3302B-5D10-267F-10F7-1551788080C6}"/>
              </a:ext>
            </a:extLst>
          </p:cNvPr>
          <p:cNvSpPr txBox="1"/>
          <p:nvPr/>
        </p:nvSpPr>
        <p:spPr>
          <a:xfrm>
            <a:off x="1953398" y="4039683"/>
            <a:ext cx="155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VS Code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AE705A7-AE79-A053-DBB6-FD28B0E7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Used Technology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896453-B0BD-F485-7A4C-D5F777AB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9E64EB-650A-345B-428C-EB22AD4E8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78000" y="2136566"/>
            <a:ext cx="1903117" cy="1903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29DFE5-956E-E90B-5C6D-732E66B4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753" y="2136566"/>
            <a:ext cx="6120180" cy="2014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74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AE705A7-AE79-A053-DBB6-FD28B0E7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ER Diagram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896453-B0BD-F485-7A4C-D5F777AB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83CAB3B-5C15-3E9B-8861-8B7C66286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93" t="4619" r="13379" b="21323"/>
          <a:stretch/>
        </p:blipFill>
        <p:spPr bwMode="auto">
          <a:xfrm>
            <a:off x="2365258" y="1690688"/>
            <a:ext cx="7879410" cy="41421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DD9969-AE17-46BB-9166-942B20D53D19}"/>
              </a:ext>
            </a:extLst>
          </p:cNvPr>
          <p:cNvSpPr txBox="1"/>
          <p:nvPr/>
        </p:nvSpPr>
        <p:spPr>
          <a:xfrm>
            <a:off x="5166360" y="6080760"/>
            <a:ext cx="130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01</a:t>
            </a:r>
          </a:p>
        </p:txBody>
      </p:sp>
    </p:spTree>
    <p:extLst>
      <p:ext uri="{BB962C8B-B14F-4D97-AF65-F5344CB8AC3E}">
        <p14:creationId xmlns:p14="http://schemas.microsoft.com/office/powerpoint/2010/main" val="404926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AE705A7-AE79-A053-DBB6-FD28B0E7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Workflow Diagram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896453-B0BD-F485-7A4C-D5F777AB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18EE3E-9824-28DC-79AC-CA2F6D0E97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7965" r="11660" b="30736"/>
          <a:stretch/>
        </p:blipFill>
        <p:spPr bwMode="auto">
          <a:xfrm>
            <a:off x="1947332" y="2110764"/>
            <a:ext cx="8342614" cy="33867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971839-65E6-FD83-9593-5A8AB8BE010B}"/>
              </a:ext>
            </a:extLst>
          </p:cNvPr>
          <p:cNvSpPr txBox="1"/>
          <p:nvPr/>
        </p:nvSpPr>
        <p:spPr>
          <a:xfrm>
            <a:off x="5349240" y="576072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02</a:t>
            </a:r>
          </a:p>
        </p:txBody>
      </p:sp>
    </p:spTree>
    <p:extLst>
      <p:ext uri="{BB962C8B-B14F-4D97-AF65-F5344CB8AC3E}">
        <p14:creationId xmlns:p14="http://schemas.microsoft.com/office/powerpoint/2010/main" val="82146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AE705A7-AE79-A053-DBB6-FD28B0E7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Activity Diagram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896453-B0BD-F485-7A4C-D5F777AB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A31130-8C5E-D5FB-E2A3-2A1F5D94F4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t="2770" b="5456"/>
          <a:stretch/>
        </p:blipFill>
        <p:spPr bwMode="auto">
          <a:xfrm>
            <a:off x="2231969" y="1690688"/>
            <a:ext cx="8012699" cy="45205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E4C4BC-E8F7-8929-0AB4-A4FCE7A0B46B}"/>
              </a:ext>
            </a:extLst>
          </p:cNvPr>
          <p:cNvSpPr txBox="1"/>
          <p:nvPr/>
        </p:nvSpPr>
        <p:spPr>
          <a:xfrm>
            <a:off x="5468112" y="6308209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03</a:t>
            </a:r>
          </a:p>
        </p:txBody>
      </p:sp>
    </p:spTree>
    <p:extLst>
      <p:ext uri="{BB962C8B-B14F-4D97-AF65-F5344CB8AC3E}">
        <p14:creationId xmlns:p14="http://schemas.microsoft.com/office/powerpoint/2010/main" val="315129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0B89-C2D3-E88F-B1C7-03AABD5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2" y="365125"/>
            <a:ext cx="9406467" cy="1325563"/>
          </a:xfrm>
        </p:spPr>
        <p:txBody>
          <a:bodyPr/>
          <a:lstStyle/>
          <a:p>
            <a:r>
              <a:rPr lang="en-US" b="1" dirty="0"/>
              <a:t>Intro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BB4D-B528-F3F7-5CA3-C0BDD77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558006"/>
            <a:ext cx="939800" cy="93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70296-C821-90F5-AA11-DE6EB3FAA1D6}"/>
              </a:ext>
            </a:extLst>
          </p:cNvPr>
          <p:cNvSpPr txBox="1"/>
          <p:nvPr/>
        </p:nvSpPr>
        <p:spPr>
          <a:xfrm>
            <a:off x="3647290" y="5797020"/>
            <a:ext cx="1711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Intro -1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8F18C-B573-AAEC-F61E-628FC6D15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290" y="1803682"/>
            <a:ext cx="1711932" cy="3711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BDEE52-EC95-2F51-2968-3B364B5DAF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565" y="1803682"/>
            <a:ext cx="1711932" cy="3711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DDB32F-06B6-CC02-6321-67AE146FBE91}"/>
              </a:ext>
            </a:extLst>
          </p:cNvPr>
          <p:cNvSpPr txBox="1"/>
          <p:nvPr/>
        </p:nvSpPr>
        <p:spPr>
          <a:xfrm>
            <a:off x="6521625" y="5797019"/>
            <a:ext cx="1711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Intro -2</a:t>
            </a:r>
          </a:p>
        </p:txBody>
      </p:sp>
    </p:spTree>
    <p:extLst>
      <p:ext uri="{BB962C8B-B14F-4D97-AF65-F5344CB8AC3E}">
        <p14:creationId xmlns:p14="http://schemas.microsoft.com/office/powerpoint/2010/main" val="189095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308</Words>
  <Application>Microsoft Office PowerPoint</Application>
  <PresentationFormat>Widescreen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Söhne</vt:lpstr>
      <vt:lpstr>Times New Roman</vt:lpstr>
      <vt:lpstr>Wingdings</vt:lpstr>
      <vt:lpstr>Office Theme</vt:lpstr>
      <vt:lpstr>1_Office Theme</vt:lpstr>
      <vt:lpstr>Leaf Healer:  A Mobile Application for Plant Leaf Disease Detection </vt:lpstr>
      <vt:lpstr>PowerPoint Presentation</vt:lpstr>
      <vt:lpstr>Introduction</vt:lpstr>
      <vt:lpstr>Introduction (Cont..)</vt:lpstr>
      <vt:lpstr>Used Technology</vt:lpstr>
      <vt:lpstr>ER Diagram</vt:lpstr>
      <vt:lpstr>Workflow Diagram</vt:lpstr>
      <vt:lpstr>Activity Diagram</vt:lpstr>
      <vt:lpstr>Intro</vt:lpstr>
      <vt:lpstr>Home Screen</vt:lpstr>
      <vt:lpstr>Search Plant</vt:lpstr>
      <vt:lpstr>Tips</vt:lpstr>
      <vt:lpstr>Detect Disease Using Camera</vt:lpstr>
      <vt:lpstr>Detect Disease Using Camera</vt:lpstr>
      <vt:lpstr>Detect Disease Using Gallery Image</vt:lpstr>
      <vt:lpstr>Detect Disease Using Gallery Image</vt:lpstr>
      <vt:lpstr>Care Guide</vt:lpstr>
      <vt:lpstr>Saved Plant</vt:lpstr>
      <vt:lpstr>Future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Detector iOS Mobile Apps</dc:title>
  <dc:creator>Ferdous Mahmud Akash</dc:creator>
  <cp:lastModifiedBy>Afrin Tithi</cp:lastModifiedBy>
  <cp:revision>18</cp:revision>
  <dcterms:created xsi:type="dcterms:W3CDTF">2023-02-13T11:40:35Z</dcterms:created>
  <dcterms:modified xsi:type="dcterms:W3CDTF">2024-06-27T18:03:24Z</dcterms:modified>
</cp:coreProperties>
</file>